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8712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8428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76159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26376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1762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43485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4664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616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30724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03062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0448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ECD97-3CDC-41C0-A715-313FEEF6799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2695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470025"/>
          </a:xfrm>
          <a:pattFill prst="divot">
            <a:fgClr>
              <a:schemeClr val="accent1"/>
            </a:fgClr>
            <a:bgClr>
              <a:schemeClr val="accent1">
                <a:lumMod val="40000"/>
                <a:lumOff val="60000"/>
              </a:schemeClr>
            </a:bgClr>
          </a:pattFill>
        </p:spPr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Taller de refuerzo </a:t>
            </a:r>
            <a:br>
              <a:rPr lang="es-ES" dirty="0" smtClean="0">
                <a:latin typeface="Comic Sans MS" pitchFamily="66" charset="0"/>
              </a:rPr>
            </a:br>
            <a:r>
              <a:rPr lang="es-ES" dirty="0" smtClean="0">
                <a:latin typeface="Comic Sans MS" pitchFamily="66" charset="0"/>
              </a:rPr>
              <a:t>Base De Datos.</a:t>
            </a:r>
            <a:endParaRPr lang="es-CO" dirty="0">
              <a:latin typeface="Comic Sans MS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99592" y="2780928"/>
            <a:ext cx="7200800" cy="2952328"/>
          </a:xfrm>
          <a:pattFill prst="diagBrick">
            <a:fgClr>
              <a:schemeClr val="accent1"/>
            </a:fgClr>
            <a:bgClr>
              <a:schemeClr val="tx2">
                <a:lumMod val="40000"/>
                <a:lumOff val="60000"/>
              </a:schemeClr>
            </a:bgClr>
          </a:pattFill>
        </p:spPr>
        <p:txBody>
          <a:bodyPr>
            <a:normAutofit/>
          </a:bodyPr>
          <a:lstStyle/>
          <a:p>
            <a:pPr marL="342900" indent="-342900" algn="l">
              <a:buAutoNum type="arabicPeriod"/>
            </a:pPr>
            <a:r>
              <a:rPr lang="es-ES" sz="1800" b="1" dirty="0" smtClean="0">
                <a:solidFill>
                  <a:schemeClr val="tx1"/>
                </a:solidFill>
                <a:latin typeface="Comic Sans MS" pitchFamily="66" charset="0"/>
              </a:rPr>
              <a:t>Consulte y describe de forma clara, ¿Qué es el modelo </a:t>
            </a:r>
            <a:r>
              <a:rPr lang="es-CO" sz="1800" b="1" dirty="0" smtClean="0">
                <a:solidFill>
                  <a:schemeClr val="tx1"/>
                </a:solidFill>
                <a:latin typeface="Comic Sans MS" pitchFamily="66" charset="0"/>
              </a:rPr>
              <a:t>relacional.</a:t>
            </a:r>
          </a:p>
          <a:p>
            <a:pPr marL="342900" indent="-342900" algn="l">
              <a:buAutoNum type="arabicPeriod"/>
            </a:pPr>
            <a:r>
              <a:rPr lang="es-ES" sz="1800" b="1" dirty="0" smtClean="0">
                <a:solidFill>
                  <a:schemeClr val="tx1"/>
                </a:solidFill>
                <a:latin typeface="Comic Sans MS" pitchFamily="66" charset="0"/>
              </a:rPr>
              <a:t>Consulta, describe y compara por medio de ilustraciones el modelo Jerárquico, el modelo de red y el modelo relacional.</a:t>
            </a:r>
          </a:p>
          <a:p>
            <a:pPr marL="342900" indent="-342900" algn="l">
              <a:buAutoNum type="arabicPeriod"/>
            </a:pPr>
            <a:r>
              <a:rPr lang="es-ES" sz="1800" b="1" dirty="0" smtClean="0">
                <a:solidFill>
                  <a:schemeClr val="tx1"/>
                </a:solidFill>
                <a:latin typeface="Comic Sans MS" pitchFamily="66" charset="0"/>
              </a:rPr>
              <a:t>Consulta y describe que son modelos lógicos basados en registros.</a:t>
            </a:r>
          </a:p>
        </p:txBody>
      </p:sp>
    </p:spTree>
    <p:extLst>
      <p:ext uri="{BB962C8B-B14F-4D97-AF65-F5344CB8AC3E}">
        <p14:creationId xmlns:p14="http://schemas.microsoft.com/office/powerpoint/2010/main" val="3440978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attFill prst="plaid">
            <a:fgClr>
              <a:schemeClr val="accent1"/>
            </a:fgClr>
            <a:bgClr>
              <a:schemeClr val="accent2">
                <a:lumMod val="20000"/>
                <a:lumOff val="80000"/>
              </a:schemeClr>
            </a:bgClr>
          </a:pattFill>
        </p:spPr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Modelo Relacional.</a:t>
            </a:r>
            <a:endParaRPr lang="es-CO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attFill prst="diagBrick">
            <a:fgClr>
              <a:srgbClr val="0070C0"/>
            </a:fgClr>
            <a:bgClr>
              <a:schemeClr val="tx2">
                <a:lumMod val="60000"/>
                <a:lumOff val="40000"/>
              </a:schemeClr>
            </a:bgClr>
          </a:pattFill>
        </p:spPr>
        <p:txBody>
          <a:bodyPr>
            <a:normAutofit/>
          </a:bodyPr>
          <a:lstStyle/>
          <a:p>
            <a:r>
              <a:rPr lang="es-ES" sz="1800" dirty="0" smtClean="0">
                <a:latin typeface="Comic Sans MS" pitchFamily="66" charset="0"/>
              </a:rPr>
              <a:t>En este modelo todos los datos son almacenados en relaciones, y como cada relación es un conjunto de datos, el orden en el que éstos se almacenen no tiene relevancia (a diferencia de otros modelos como el jerárquico y el de red). Esto tiene la considerable ventaja de que es más fácil de entender y de utilizar por un usuario no experto. La información puede ser recuperada o almacenada por medio de consultas que ofrecen una amplia flexibilidad y poder para administrar la información.</a:t>
            </a:r>
          </a:p>
          <a:p>
            <a:endParaRPr lang="es-ES" sz="1800" dirty="0">
              <a:latin typeface="Comic Sans MS" pitchFamily="66" charset="0"/>
            </a:endParaRPr>
          </a:p>
          <a:p>
            <a:endParaRPr lang="es-CO" sz="1800" dirty="0">
              <a:latin typeface="Comic Sans MS" pitchFamily="66" charset="0"/>
            </a:endParaRPr>
          </a:p>
        </p:txBody>
      </p:sp>
      <p:pic>
        <p:nvPicPr>
          <p:cNvPr id="1026" name="Picture 2" descr="C:\Documents and Settings\USUARIO\Mis documentos\IEDGE-modelo-relacio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45024"/>
            <a:ext cx="3384376" cy="2359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185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Modelo </a:t>
            </a:r>
            <a:r>
              <a:rPr lang="es-ES" dirty="0" smtClean="0">
                <a:latin typeface="Comic Sans MS" pitchFamily="66" charset="0"/>
              </a:rPr>
              <a:t>Jerárquico</a:t>
            </a:r>
            <a:endParaRPr lang="es-CO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attFill prst="wdUpDiag">
            <a:fgClr>
              <a:schemeClr val="accent1"/>
            </a:fgClr>
            <a:bgClr>
              <a:schemeClr val="accent1">
                <a:lumMod val="40000"/>
                <a:lumOff val="60000"/>
              </a:schemeClr>
            </a:bgClr>
          </a:pattFill>
        </p:spPr>
        <p:txBody>
          <a:bodyPr/>
          <a:lstStyle/>
          <a:p>
            <a:r>
              <a:rPr lang="es-ES" dirty="0" smtClean="0"/>
              <a:t>Es aque</a:t>
            </a:r>
            <a:r>
              <a:rPr lang="es-ES" dirty="0" smtClean="0"/>
              <a:t>l que va ordenado por su rango; se puede decir que va de mayor a menor.</a:t>
            </a:r>
            <a:endParaRPr lang="es-CO" dirty="0"/>
          </a:p>
        </p:txBody>
      </p:sp>
      <p:pic>
        <p:nvPicPr>
          <p:cNvPr id="1026" name="Picture 2" descr="C:\Documents and Settings\USUARIO\Mis documentos\jerarquic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99" y="2924944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981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attFill prst="dashVert">
            <a:fgClr>
              <a:schemeClr val="accent1"/>
            </a:fgClr>
            <a:bgClr>
              <a:schemeClr val="accent1">
                <a:lumMod val="20000"/>
                <a:lumOff val="80000"/>
              </a:schemeClr>
            </a:bgClr>
          </a:pattFill>
        </p:spPr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Modelo de Red.</a:t>
            </a:r>
            <a:endParaRPr lang="es-CO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attFill prst="lgConfetti">
            <a:fgClr>
              <a:schemeClr val="accent1"/>
            </a:fgClr>
            <a:bgClr>
              <a:schemeClr val="accent1">
                <a:lumMod val="20000"/>
                <a:lumOff val="80000"/>
              </a:schemeClr>
            </a:bgClr>
          </a:pattFill>
        </p:spPr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EL modelo de Red intenta superar las diferencias del enfoque jerárquico, permitiendo el tipo de relaciones de:</a:t>
            </a:r>
          </a:p>
          <a:p>
            <a:r>
              <a:rPr lang="es-ES" dirty="0" smtClean="0">
                <a:latin typeface="Comic Sans MS" pitchFamily="66" charset="0"/>
              </a:rPr>
              <a:t>Muchos a muchos.</a:t>
            </a:r>
          </a:p>
          <a:p>
            <a:r>
              <a:rPr lang="es-ES" dirty="0" smtClean="0">
                <a:latin typeface="Comic Sans MS" pitchFamily="66" charset="0"/>
              </a:rPr>
              <a:t>Muchos a varias.</a:t>
            </a:r>
          </a:p>
          <a:p>
            <a:r>
              <a:rPr lang="es-ES" dirty="0" smtClean="0">
                <a:latin typeface="Comic Sans MS" pitchFamily="66" charset="0"/>
              </a:rPr>
              <a:t>Uno a muchos.</a:t>
            </a:r>
          </a:p>
          <a:p>
            <a:pPr marL="0" indent="0">
              <a:buNone/>
            </a:pPr>
            <a:endParaRPr lang="es-CO" dirty="0">
              <a:latin typeface="Comic Sans MS" pitchFamily="66" charset="0"/>
            </a:endParaRPr>
          </a:p>
        </p:txBody>
      </p:sp>
      <p:pic>
        <p:nvPicPr>
          <p:cNvPr id="2052" name="Picture 4" descr="C:\Documents and Settings\USUARIO\Mis documentos\MODELO DE R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88543"/>
            <a:ext cx="3048000" cy="24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243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attFill prst="pct20">
            <a:fgClr>
              <a:schemeClr val="accent1"/>
            </a:fgClr>
            <a:bgClr>
              <a:schemeClr val="accent1">
                <a:lumMod val="60000"/>
                <a:lumOff val="40000"/>
              </a:schemeClr>
            </a:bgClr>
          </a:pattFill>
        </p:spPr>
        <p:txBody>
          <a:bodyPr>
            <a:normAutofit fontScale="90000"/>
          </a:bodyPr>
          <a:lstStyle/>
          <a:p>
            <a:r>
              <a:rPr lang="es-ES" dirty="0" smtClean="0">
                <a:latin typeface="Comic Sans MS" pitchFamily="66" charset="0"/>
              </a:rPr>
              <a:t>Modelos </a:t>
            </a:r>
            <a:r>
              <a:rPr lang="es-ES" dirty="0">
                <a:latin typeface="Comic Sans MS" pitchFamily="66" charset="0"/>
              </a:rPr>
              <a:t>lógicos basados en registros.</a:t>
            </a:r>
            <a:endParaRPr lang="es-CO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 fontScale="85000" lnSpcReduction="20000"/>
          </a:bodyPr>
          <a:lstStyle/>
          <a:p>
            <a:r>
              <a:rPr lang="es-ES" dirty="0">
                <a:latin typeface="Comic Sans MS" pitchFamily="66" charset="0"/>
              </a:rPr>
              <a:t>Se utilizan para describir datos en los niveles conceptual y físico. Estos modelos utilizan registros e instancias para representar la realidad, así como las relaciones que existen entre estos registros (ligas) o apuntadores. A diferencia de los modelos de datos basados en objetos, se usan para especificar la estructura lógica global de la base de datos y para proporcionar una descripción a nivel más alto de la implementación.</a:t>
            </a:r>
          </a:p>
          <a:p>
            <a:pPr marL="0" indent="0">
              <a:buNone/>
            </a:pP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27007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79512" y="1628800"/>
            <a:ext cx="5947462" cy="584775"/>
          </a:xfrm>
          <a:prstGeom prst="rect">
            <a:avLst/>
          </a:prstGeom>
          <a:pattFill prst="horzBrick">
            <a:fgClr>
              <a:schemeClr val="tx2">
                <a:lumMod val="40000"/>
                <a:lumOff val="60000"/>
              </a:schemeClr>
            </a:fgClr>
            <a:bgClr>
              <a:schemeClr val="tx1">
                <a:lumMod val="50000"/>
                <a:lumOff val="50000"/>
              </a:schemeClr>
            </a:bgClr>
          </a:patt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Sergio Ignacio Posso Álvarez</a:t>
            </a:r>
            <a:endParaRPr lang="es-ES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1560" y="2940949"/>
            <a:ext cx="1539204" cy="923330"/>
          </a:xfrm>
          <a:prstGeom prst="rect">
            <a:avLst/>
          </a:prstGeom>
          <a:pattFill prst="diagBrick">
            <a:fgClr>
              <a:schemeClr val="accent1"/>
            </a:fgClr>
            <a:bgClr>
              <a:schemeClr val="tx1">
                <a:lumMod val="65000"/>
                <a:lumOff val="35000"/>
              </a:schemeClr>
            </a:bgClr>
          </a:patt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11º2</a:t>
            </a:r>
            <a:endParaRPr lang="es-E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091844" y="2525451"/>
            <a:ext cx="5303055" cy="1754326"/>
          </a:xfrm>
          <a:prstGeom prst="rect">
            <a:avLst/>
          </a:prstGeom>
          <a:pattFill prst="openDmnd">
            <a:fgClr>
              <a:schemeClr val="accent1"/>
            </a:fgClr>
            <a:bgClr>
              <a:schemeClr val="tx1">
                <a:lumMod val="65000"/>
                <a:lumOff val="35000"/>
              </a:schemeClr>
            </a:bgClr>
          </a:patt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Profesora:</a:t>
            </a:r>
          </a:p>
          <a:p>
            <a:pPr algn="ctr"/>
            <a:r>
              <a:rPr lang="es-E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Gloria Cecilia Ríos</a:t>
            </a:r>
            <a:endParaRPr lang="es-E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115616" y="5373216"/>
            <a:ext cx="29538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Gracias!!!</a:t>
            </a:r>
            <a:endParaRPr lang="es-E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69576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292</Words>
  <Application>Microsoft Office PowerPoint</Application>
  <PresentationFormat>Presentación en pantalla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Taller de refuerzo  Base De Datos.</vt:lpstr>
      <vt:lpstr>Modelo Relacional.</vt:lpstr>
      <vt:lpstr>Modelo Jerárquico</vt:lpstr>
      <vt:lpstr>Modelo de Red.</vt:lpstr>
      <vt:lpstr>Modelos lógicos basados en registros.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Taller de refuerzo  Base De Datos.</dc:title>
  <dc:creator>IE GABRIEL GARCIA MARQUEZ </dc:creator>
  <cp:lastModifiedBy>IE GABRIEL GARCIA MARQUEZ </cp:lastModifiedBy>
  <cp:revision>9</cp:revision>
  <dcterms:created xsi:type="dcterms:W3CDTF">2012-03-08T13:33:50Z</dcterms:created>
  <dcterms:modified xsi:type="dcterms:W3CDTF">2012-03-08T15:39:09Z</dcterms:modified>
</cp:coreProperties>
</file>